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1" r:id="rId8"/>
    <p:sldId id="264" r:id="rId9"/>
    <p:sldId id="262" r:id="rId10"/>
    <p:sldId id="263" r:id="rId11"/>
    <p:sldId id="266" r:id="rId12"/>
    <p:sldId id="267" r:id="rId13"/>
    <p:sldId id="268" r:id="rId14"/>
    <p:sldId id="270" r:id="rId15"/>
    <p:sldId id="269" r:id="rId16"/>
    <p:sldId id="271" r:id="rId17"/>
    <p:sldId id="273" r:id="rId18"/>
    <p:sldId id="274" r:id="rId19"/>
    <p:sldId id="272" r:id="rId20"/>
    <p:sldId id="275" r:id="rId21"/>
    <p:sldId id="276" r:id="rId22"/>
    <p:sldId id="277" r:id="rId23"/>
    <p:sldId id="278" r:id="rId24"/>
    <p:sldId id="280" r:id="rId25"/>
    <p:sldId id="279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4F3948"/>
    <a:srgbClr val="523636"/>
    <a:srgbClr val="5453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7D82-8249-49E0-A381-F4DA606DBF53}" type="datetimeFigureOut">
              <a:rPr lang="hu-HU" smtClean="0"/>
              <a:pPr/>
              <a:t>2019. 02. 01.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4193D-B539-4DE9-A6E5-6262CD78926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advClick="0" advTm="3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7D82-8249-49E0-A381-F4DA606DBF53}" type="datetimeFigureOut">
              <a:rPr lang="hu-HU" smtClean="0"/>
              <a:pPr/>
              <a:t>2019. 02. 01.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4193D-B539-4DE9-A6E5-6262CD78926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advClick="0" advTm="3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7D82-8249-49E0-A381-F4DA606DBF53}" type="datetimeFigureOut">
              <a:rPr lang="hu-HU" smtClean="0"/>
              <a:pPr/>
              <a:t>2019. 02. 01.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4193D-B539-4DE9-A6E5-6262CD78926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advClick="0" advTm="3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7D82-8249-49E0-A381-F4DA606DBF53}" type="datetimeFigureOut">
              <a:rPr lang="hu-HU" smtClean="0"/>
              <a:pPr/>
              <a:t>2019. 02. 01.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4193D-B539-4DE9-A6E5-6262CD78926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advClick="0" advTm="3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7D82-8249-49E0-A381-F4DA606DBF53}" type="datetimeFigureOut">
              <a:rPr lang="hu-HU" smtClean="0"/>
              <a:pPr/>
              <a:t>2019. 02. 01.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4193D-B539-4DE9-A6E5-6262CD78926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advClick="0" advTm="3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7D82-8249-49E0-A381-F4DA606DBF53}" type="datetimeFigureOut">
              <a:rPr lang="hu-HU" smtClean="0"/>
              <a:pPr/>
              <a:t>2019. 02. 01.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4193D-B539-4DE9-A6E5-6262CD78926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advClick="0" advTm="3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7D82-8249-49E0-A381-F4DA606DBF53}" type="datetimeFigureOut">
              <a:rPr lang="hu-HU" smtClean="0"/>
              <a:pPr/>
              <a:t>2019. 02. 01.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4193D-B539-4DE9-A6E5-6262CD78926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advClick="0" advTm="3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7D82-8249-49E0-A381-F4DA606DBF53}" type="datetimeFigureOut">
              <a:rPr lang="hu-HU" smtClean="0"/>
              <a:pPr/>
              <a:t>2019. 02. 01.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4193D-B539-4DE9-A6E5-6262CD78926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advClick="0" advTm="3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7D82-8249-49E0-A381-F4DA606DBF53}" type="datetimeFigureOut">
              <a:rPr lang="hu-HU" smtClean="0"/>
              <a:pPr/>
              <a:t>2019. 02. 01.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4193D-B539-4DE9-A6E5-6262CD78926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advClick="0" advTm="3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7D82-8249-49E0-A381-F4DA606DBF53}" type="datetimeFigureOut">
              <a:rPr lang="hu-HU" smtClean="0"/>
              <a:pPr/>
              <a:t>2019. 02. 01.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4193D-B539-4DE9-A6E5-6262CD78926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advClick="0" advTm="3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7D82-8249-49E0-A381-F4DA606DBF53}" type="datetimeFigureOut">
              <a:rPr lang="hu-HU" smtClean="0"/>
              <a:pPr/>
              <a:t>2019. 02. 01.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4193D-B539-4DE9-A6E5-6262CD78926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advClick="0" advTm="3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27D82-8249-49E0-A381-F4DA606DBF53}" type="datetimeFigureOut">
              <a:rPr lang="hu-HU" smtClean="0"/>
              <a:pPr/>
              <a:t>2019. 02. 01.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4193D-B539-4DE9-A6E5-6262CD789262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3000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file:///C:\Users\Tan&#225;ri\Pictures\Listen%20to%20the%20MusicPlaying%20For%20ChangeSong%20Around%20The%20World.mp3" TargetMode="External"/><Relationship Id="rId2" Type="http://schemas.openxmlformats.org/officeDocument/2006/relationships/tags" Target="../tags/tag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7200" dirty="0" smtClean="0"/>
              <a:t>Kertészkedtünk!</a:t>
            </a:r>
            <a:endParaRPr lang="hu-HU" sz="72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u-HU" sz="4800" dirty="0" smtClean="0">
                <a:solidFill>
                  <a:schemeClr val="tx1"/>
                </a:solidFill>
              </a:rPr>
              <a:t>2018</a:t>
            </a:r>
            <a:endParaRPr lang="hu-HU" sz="4800" dirty="0">
              <a:solidFill>
                <a:schemeClr val="tx1"/>
              </a:solidFill>
            </a:endParaRPr>
          </a:p>
        </p:txBody>
      </p:sp>
      <p:pic>
        <p:nvPicPr>
          <p:cNvPr id="4" name="Listen to the MusicPlaying For ChangeSong Around The World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 advTm="11672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smtClean="0"/>
              <a:t>És még a keménynél is keményebb!</a:t>
            </a:r>
            <a:endParaRPr lang="hu-HU" b="1" dirty="0"/>
          </a:p>
        </p:txBody>
      </p:sp>
      <p:pic>
        <p:nvPicPr>
          <p:cNvPr id="5122" name="Picture 2" descr="C:\Users\Diák\Desktop\KERTÉSZKEDÉS\DSC082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96752"/>
            <a:ext cx="7374965" cy="553122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De van amikor már nem érdekel!</a:t>
            </a:r>
            <a:endParaRPr lang="hu-HU" b="1" dirty="0"/>
          </a:p>
        </p:txBody>
      </p:sp>
      <p:pic>
        <p:nvPicPr>
          <p:cNvPr id="3074" name="Picture 2" descr="C:\Users\Diák\Desktop\KERTÉSZKEDÉS\DSC082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268760"/>
            <a:ext cx="7182944" cy="538720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2564904"/>
            <a:ext cx="8229600" cy="1143000"/>
          </a:xfrm>
        </p:spPr>
        <p:txBody>
          <a:bodyPr/>
          <a:lstStyle/>
          <a:p>
            <a:r>
              <a:rPr lang="hu-HU" b="1" dirty="0" smtClean="0"/>
              <a:t>Hogy milyen a csapat munka?</a:t>
            </a:r>
            <a:endParaRPr lang="hu-HU" b="1" dirty="0"/>
          </a:p>
        </p:txBody>
      </p:sp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smtClean="0"/>
              <a:t>Valakinek pihentető, és</a:t>
            </a:r>
            <a:br>
              <a:rPr lang="hu-HU" b="1" dirty="0" smtClean="0"/>
            </a:br>
            <a:r>
              <a:rPr lang="hu-HU" b="1" dirty="0" smtClean="0"/>
              <a:t>van akinek megerőltető!</a:t>
            </a:r>
            <a:endParaRPr lang="hu-HU" b="1" dirty="0"/>
          </a:p>
        </p:txBody>
      </p:sp>
      <p:pic>
        <p:nvPicPr>
          <p:cNvPr id="4098" name="Picture 2" descr="C:\Users\Diák\Desktop\KERTÉSZKEDÉS\DSC083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84784"/>
            <a:ext cx="6990923" cy="524319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Vidám és egységes!</a:t>
            </a:r>
            <a:endParaRPr lang="hu-HU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556792"/>
            <a:ext cx="6840760" cy="5130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Még mindig vidám!</a:t>
            </a:r>
            <a:endParaRPr lang="hu-HU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87416"/>
            <a:ext cx="6912768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29969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b="1" dirty="0" smtClean="0"/>
              <a:t>És nem csak mi vagyunk a kertben!</a:t>
            </a:r>
            <a:endParaRPr lang="hu-HU" b="1" dirty="0"/>
          </a:p>
        </p:txBody>
      </p:sp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Vannak </a:t>
            </a:r>
            <a:r>
              <a:rPr lang="hu-HU" b="1" dirty="0" err="1" smtClean="0"/>
              <a:t>éticsigák</a:t>
            </a:r>
            <a:r>
              <a:rPr lang="hu-HU" dirty="0" smtClean="0"/>
              <a:t>!</a:t>
            </a:r>
            <a:endParaRPr lang="hu-H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268760"/>
            <a:ext cx="7278954" cy="5459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„Sün Disznók”!</a:t>
            </a:r>
            <a:endParaRPr lang="hu-HU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124744"/>
            <a:ext cx="4170178" cy="5622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És giliszták!</a:t>
            </a:r>
            <a:endParaRPr lang="hu-H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268760"/>
            <a:ext cx="7315466" cy="54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9600" cy="1143000"/>
          </a:xfrm>
        </p:spPr>
        <p:txBody>
          <a:bodyPr>
            <a:noAutofit/>
          </a:bodyPr>
          <a:lstStyle/>
          <a:p>
            <a:r>
              <a:rPr lang="hu-HU" b="1" dirty="0" smtClean="0"/>
              <a:t>Hogy mi kell a kertészkedéshez?</a:t>
            </a:r>
            <a:endParaRPr lang="hu-HU" b="1" dirty="0"/>
          </a:p>
        </p:txBody>
      </p:sp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De közben megéheztünk!</a:t>
            </a:r>
            <a:endParaRPr lang="hu-HU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96752"/>
            <a:ext cx="7344816" cy="550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 </a:t>
            </a:r>
            <a:r>
              <a:rPr lang="hu-HU" b="1" dirty="0" smtClean="0"/>
              <a:t>Lement a Nap!</a:t>
            </a:r>
            <a:endParaRPr lang="hu-HU" b="1" dirty="0"/>
          </a:p>
        </p:txBody>
      </p:sp>
      <p:pic>
        <p:nvPicPr>
          <p:cNvPr id="11266" name="Picture 2" descr="C:\Users\Diák\Desktop\KERTÉSZKEDÉS\DSC083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96752"/>
            <a:ext cx="7374965" cy="553122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1143000"/>
          </a:xfrm>
        </p:spPr>
        <p:txBody>
          <a:bodyPr>
            <a:normAutofit/>
          </a:bodyPr>
          <a:lstStyle/>
          <a:p>
            <a:r>
              <a:rPr lang="hu-HU" sz="5400" b="1" dirty="0" smtClean="0"/>
              <a:t>Egy újabb fárasztó délután!</a:t>
            </a:r>
            <a:endParaRPr lang="hu-HU" sz="5400" b="1" dirty="0"/>
          </a:p>
        </p:txBody>
      </p:sp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Márti néni kicsit besegít!</a:t>
            </a:r>
            <a:endParaRPr lang="hu-HU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556792"/>
            <a:ext cx="3864519" cy="5152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Csak egy kicsit!</a:t>
            </a:r>
            <a:endParaRPr lang="hu-HU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412776"/>
            <a:ext cx="3975906" cy="530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Csatlakozunk mi is!</a:t>
            </a:r>
            <a:endParaRPr lang="hu-HU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844824"/>
            <a:ext cx="6552728" cy="4914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A csatlakozás eredménye!</a:t>
            </a:r>
            <a:endParaRPr lang="hu-HU" b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340768"/>
            <a:ext cx="3827676" cy="510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6006" y="1340768"/>
            <a:ext cx="3834426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hu-HU" b="1" dirty="0" smtClean="0"/>
              <a:t>Mikor lesz már vége?</a:t>
            </a:r>
            <a:endParaRPr lang="hu-HU" b="1" dirty="0"/>
          </a:p>
        </p:txBody>
      </p:sp>
      <p:pic>
        <p:nvPicPr>
          <p:cNvPr id="16386" name="Picture 2" descr="C:\Users\Diák\Desktop\KERTÉSZKEDÉS\március 26\IMG_20180326_175442.jpg"/>
          <p:cNvPicPr>
            <a:picLocks noChangeAspect="1" noChangeArrowheads="1"/>
          </p:cNvPicPr>
          <p:nvPr/>
        </p:nvPicPr>
        <p:blipFill>
          <a:blip r:embed="rId2" cstate="print"/>
          <a:srcRect t="2564" r="26863"/>
          <a:stretch>
            <a:fillRect/>
          </a:stretch>
        </p:blipFill>
        <p:spPr bwMode="auto">
          <a:xfrm>
            <a:off x="3059832" y="1268760"/>
            <a:ext cx="3080878" cy="547260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Már nincs sok hátra!</a:t>
            </a:r>
            <a:endParaRPr lang="hu-HU" b="1" dirty="0"/>
          </a:p>
        </p:txBody>
      </p:sp>
      <p:pic>
        <p:nvPicPr>
          <p:cNvPr id="17410" name="Picture 2" descr="C:\Users\Diák\Desktop\KERTÉSZKEDÉS\DSC083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24744"/>
            <a:ext cx="7374966" cy="553122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124744"/>
            <a:ext cx="4206613" cy="3154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Utolsó simítások,nyújtások!</a:t>
            </a:r>
            <a:endParaRPr lang="hu-HU" b="1" dirty="0"/>
          </a:p>
        </p:txBody>
      </p:sp>
      <p:pic>
        <p:nvPicPr>
          <p:cNvPr id="18434" name="Picture 2" descr="C:\Users\Diák\Desktop\KERTÉSZKEDÉS\DSC083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15008"/>
            <a:ext cx="4590656" cy="3442992"/>
          </a:xfrm>
          <a:prstGeom prst="rect">
            <a:avLst/>
          </a:prstGeom>
          <a:noFill/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429001"/>
            <a:ext cx="4572000" cy="342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Egy jó főnők!</a:t>
            </a:r>
            <a:endParaRPr lang="hu-H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96752"/>
            <a:ext cx="7308304" cy="5481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KIDŐLTÜNK!!</a:t>
            </a:r>
            <a:endParaRPr lang="hu-HU" b="1" dirty="0"/>
          </a:p>
        </p:txBody>
      </p:sp>
      <p:pic>
        <p:nvPicPr>
          <p:cNvPr id="19458" name="Picture 2" descr="C:\Users\Diák\Desktop\KERTÉSZKEDÉS\DSC083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340768"/>
            <a:ext cx="7027434" cy="527057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b="1" dirty="0" smtClean="0"/>
              <a:t>Köszönjük a figyelmet!</a:t>
            </a:r>
            <a:endParaRPr lang="hu-HU" b="1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 </a:t>
            </a:r>
            <a:endParaRPr lang="hu-HU" dirty="0"/>
          </a:p>
        </p:txBody>
      </p:sp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Egy erős kéz!</a:t>
            </a:r>
            <a:endParaRPr lang="hu-HU" b="1" dirty="0"/>
          </a:p>
        </p:txBody>
      </p:sp>
      <p:pic>
        <p:nvPicPr>
          <p:cNvPr id="2050" name="Picture 2" descr="C:\Users\Diák\Desktop\DSC082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196752"/>
            <a:ext cx="5904656" cy="551672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 </a:t>
            </a:r>
            <a:r>
              <a:rPr lang="hu-HU" b="1" dirty="0" smtClean="0"/>
              <a:t>Márti néni!</a:t>
            </a:r>
            <a:endParaRPr lang="hu-HU" b="1" dirty="0"/>
          </a:p>
        </p:txBody>
      </p:sp>
      <p:pic>
        <p:nvPicPr>
          <p:cNvPr id="3075" name="Picture 3" descr="C:\Users\Diák\Desktop\DSC083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124744"/>
            <a:ext cx="6440340" cy="555798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És egy kert!</a:t>
            </a:r>
            <a:endParaRPr lang="hu-H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268760"/>
            <a:ext cx="7243798" cy="5432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2348880"/>
            <a:ext cx="8229600" cy="1143000"/>
          </a:xfrm>
        </p:spPr>
        <p:txBody>
          <a:bodyPr/>
          <a:lstStyle/>
          <a:p>
            <a:r>
              <a:rPr lang="hu-HU" b="1" dirty="0" smtClean="0"/>
              <a:t>Hogy milyen a jó munka?</a:t>
            </a:r>
            <a:endParaRPr lang="hu-HU" b="1" dirty="0"/>
          </a:p>
        </p:txBody>
      </p:sp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Olykor szorgos!</a:t>
            </a:r>
            <a:endParaRPr lang="hu-HU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268760"/>
            <a:ext cx="4037058" cy="5382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Olykor kemény!</a:t>
            </a:r>
            <a:endParaRPr lang="hu-HU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84784"/>
            <a:ext cx="6972266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"/>
</p:tagLst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354</TotalTime>
  <Words>138</Words>
  <Application>Microsoft Office PowerPoint</Application>
  <PresentationFormat>Diavetítés a képernyőre (4:3 oldalarány)</PresentationFormat>
  <Paragraphs>33</Paragraphs>
  <Slides>31</Slides>
  <Notes>0</Notes>
  <HiddenSlides>0</HiddenSlides>
  <MMClips>1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31</vt:i4>
      </vt:variant>
    </vt:vector>
  </HeadingPairs>
  <TitlesOfParts>
    <vt:vector size="32" baseType="lpstr">
      <vt:lpstr>Office-téma</vt:lpstr>
      <vt:lpstr>Kertészkedtünk!</vt:lpstr>
      <vt:lpstr>Hogy mi kell a kertészkedéshez?</vt:lpstr>
      <vt:lpstr>Egy jó főnők!</vt:lpstr>
      <vt:lpstr>Egy erős kéz!</vt:lpstr>
      <vt:lpstr> Márti néni!</vt:lpstr>
      <vt:lpstr>És egy kert!</vt:lpstr>
      <vt:lpstr>Hogy milyen a jó munka?</vt:lpstr>
      <vt:lpstr>Olykor szorgos!</vt:lpstr>
      <vt:lpstr>Olykor kemény!</vt:lpstr>
      <vt:lpstr>És még a keménynél is keményebb!</vt:lpstr>
      <vt:lpstr>De van amikor már nem érdekel!</vt:lpstr>
      <vt:lpstr>Hogy milyen a csapat munka?</vt:lpstr>
      <vt:lpstr>Valakinek pihentető, és van akinek megerőltető!</vt:lpstr>
      <vt:lpstr>Vidám és egységes!</vt:lpstr>
      <vt:lpstr>Még mindig vidám!</vt:lpstr>
      <vt:lpstr>És nem csak mi vagyunk a kertben!</vt:lpstr>
      <vt:lpstr>Vannak éticsigák!</vt:lpstr>
      <vt:lpstr>„Sün Disznók”!</vt:lpstr>
      <vt:lpstr>És giliszták!</vt:lpstr>
      <vt:lpstr>De közben megéheztünk!</vt:lpstr>
      <vt:lpstr> Lement a Nap!</vt:lpstr>
      <vt:lpstr>Egy újabb fárasztó délután!</vt:lpstr>
      <vt:lpstr>Márti néni kicsit besegít!</vt:lpstr>
      <vt:lpstr>Csak egy kicsit!</vt:lpstr>
      <vt:lpstr>Csatlakozunk mi is!</vt:lpstr>
      <vt:lpstr>A csatlakozás eredménye!</vt:lpstr>
      <vt:lpstr>Mikor lesz már vége?</vt:lpstr>
      <vt:lpstr>Már nincs sok hátra!</vt:lpstr>
      <vt:lpstr>Utolsó simítások,nyújtások!</vt:lpstr>
      <vt:lpstr>KIDŐLTÜNK!!</vt:lpstr>
      <vt:lpstr>Köszönjük a figyelmet!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kertész</dc:title>
  <dc:creator>Diák</dc:creator>
  <cp:lastModifiedBy>Szilvi</cp:lastModifiedBy>
  <cp:revision>33</cp:revision>
  <dcterms:created xsi:type="dcterms:W3CDTF">2018-04-25T12:37:08Z</dcterms:created>
  <dcterms:modified xsi:type="dcterms:W3CDTF">2019-02-01T08:03:35Z</dcterms:modified>
</cp:coreProperties>
</file>